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3" r:id="rId4"/>
    <p:sldId id="259" r:id="rId5"/>
    <p:sldId id="260" r:id="rId6"/>
    <p:sldId id="264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1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82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4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83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59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70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1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0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24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8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F51DD-7DBE-4BFD-A614-AA6BB7E3763C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1EAD-720C-490C-B79F-275FECE0A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2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4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Sheridan </a:t>
            </a:r>
            <a:r>
              <a:rPr lang="en-US" dirty="0"/>
              <a:t>B</a:t>
            </a:r>
            <a:r>
              <a:rPr lang="en-US" dirty="0" smtClean="0"/>
              <a:t>radshaw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459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Jeremiah Clay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53" y="1940854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Stephen Cagle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6048" y="1940853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Rocky Colburn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495" y="3070412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Ben Capps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6390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Cristhian</a:t>
            </a:r>
            <a:r>
              <a:rPr lang="en-US" dirty="0" smtClean="0"/>
              <a:t> Corona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8249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Andrew Dickson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8144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Max </a:t>
            </a:r>
            <a:r>
              <a:rPr lang="en-US" dirty="0" err="1" smtClean="0"/>
              <a:t>Floesser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05838" y="191843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Christian </a:t>
            </a:r>
            <a:r>
              <a:rPr lang="en-US" dirty="0" err="1" smtClean="0"/>
              <a:t>Donath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75733" y="191843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Duncan Gibbons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5838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Jake Douglas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75733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Garrett </a:t>
            </a:r>
            <a:r>
              <a:rPr lang="en-US" dirty="0" err="1" smtClean="0"/>
              <a:t>Hendley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05838" y="4222391"/>
            <a:ext cx="1169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Zoe </a:t>
            </a:r>
            <a:r>
              <a:rPr lang="en-US" dirty="0" err="1" smtClean="0"/>
              <a:t>Falkenberg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75733" y="422239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Belle Higgins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28249" y="550432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Emily Ferguson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8144" y="550432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Drew </a:t>
            </a:r>
            <a:r>
              <a:rPr lang="en-US" dirty="0" err="1" smtClean="0"/>
              <a:t>Jonston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34081" y="45720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Braden Johnston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403976" y="45720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Aseanti</a:t>
            </a:r>
            <a:r>
              <a:rPr lang="en-US" dirty="0" smtClean="0"/>
              <a:t> Nelson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34081" y="164502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Riley </a:t>
            </a:r>
            <a:r>
              <a:rPr lang="en-US" dirty="0" err="1" smtClean="0"/>
              <a:t>Klemm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03976" y="164501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Ryan Samples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4081" y="277457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Nicole Laurel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3976" y="277457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 Shook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34081" y="386379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Henry Limbo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3976" y="386379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Christian Skinner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34081" y="485215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Kailyn Moseley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3976" y="485214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Duncan Smith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34081" y="584050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Hayden Neighbors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3976" y="584050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Ben </a:t>
            </a:r>
            <a:r>
              <a:rPr lang="en-US" dirty="0" err="1" smtClean="0"/>
              <a:t>Steber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244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4" y="605118"/>
            <a:ext cx="1169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Amelia Bettencourt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459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Sheridan Bradshaw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53" y="1940854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Tramaya</a:t>
            </a:r>
            <a:r>
              <a:rPr lang="en-US" dirty="0" smtClean="0"/>
              <a:t> </a:t>
            </a:r>
            <a:r>
              <a:rPr lang="en-US" dirty="0" err="1"/>
              <a:t>C</a:t>
            </a:r>
            <a:r>
              <a:rPr lang="en-US" dirty="0" err="1" smtClean="0"/>
              <a:t>awthorn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6048" y="1940853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Abigail Schroeder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495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Caroline Colley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6390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LaShanti</a:t>
            </a:r>
            <a:r>
              <a:rPr lang="en-US" dirty="0" smtClean="0"/>
              <a:t> Davis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8249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Ronsheia</a:t>
            </a:r>
            <a:r>
              <a:rPr lang="en-US" dirty="0" smtClean="0"/>
              <a:t> </a:t>
            </a:r>
            <a:r>
              <a:rPr lang="en-US" dirty="0" err="1" smtClean="0"/>
              <a:t>Desalle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8144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Kaylen Hamilton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05838" y="191843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Ainsley Hill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75733" y="191843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Madeline Johnson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5838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Margaret Masterson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75733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Mary Morris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05838" y="4222391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75733" y="4222390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28249" y="5504329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8144" y="5504328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34081" y="45720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Sa’Maria</a:t>
            </a:r>
            <a:r>
              <a:rPr lang="en-US" dirty="0" smtClean="0"/>
              <a:t> Pope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403976" y="45720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Savannah Reece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34081" y="164502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Justin Clark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03976" y="164501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Daniel Shirley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4081" y="277457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Katherine Stone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3976" y="277457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Margaret Wilson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34081" y="3863791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3976" y="3863790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34081" y="4852150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3976" y="4852149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34081" y="5840508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3976" y="5840507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6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4" y="59569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Kevin Roberts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459" y="605117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Sean Byler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53" y="1940854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Amond</a:t>
            </a:r>
            <a:r>
              <a:rPr lang="en-US" dirty="0" smtClean="0"/>
              <a:t> Thompson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6048" y="1940853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Genevieve </a:t>
            </a:r>
            <a:r>
              <a:rPr lang="en-US" dirty="0" err="1" smtClean="0"/>
              <a:t>Shaefer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495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Elizabeth Tharp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6390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Faith Robinson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8249" y="605118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Ian </a:t>
            </a:r>
            <a:r>
              <a:rPr lang="en-US" dirty="0" err="1" smtClean="0"/>
              <a:t>Artrip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8144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Isaiah Jordan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05838" y="1918432"/>
            <a:ext cx="1169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Esther Hernandez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75733" y="191843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Briana Mendoza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5838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Grayson Curtis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75733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Markie Nelson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05838" y="422239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Jackie Johnson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75733" y="422239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Lucy Thompson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28249" y="550432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Dylan Jackson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8144" y="5504328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34081" y="45720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Madison Doss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403976" y="45720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Will Stephens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34081" y="164502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Mary Kate Brooks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03976" y="164501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Jakyra</a:t>
            </a:r>
            <a:r>
              <a:rPr lang="en-US" dirty="0" smtClean="0"/>
              <a:t> Watts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4081" y="277457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Tyrique Davis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3976" y="277457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Markie Nelson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34081" y="386379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Michaela </a:t>
            </a:r>
            <a:r>
              <a:rPr lang="en-US" dirty="0" err="1" smtClean="0"/>
              <a:t>Morard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3976" y="386379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Owen Stephens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34081" y="485215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Macie Banks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3976" y="485214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Pearce </a:t>
            </a:r>
            <a:r>
              <a:rPr lang="en-US" dirty="0" err="1" smtClean="0"/>
              <a:t>Kross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34081" y="5840508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3976" y="5840507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6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4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Mary Kate Brooks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459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Cristhian</a:t>
            </a:r>
            <a:r>
              <a:rPr lang="en-US" dirty="0" smtClean="0"/>
              <a:t> Corona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53" y="1940854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Emma Butler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6048" y="1940853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Kira Daniel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495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Calvin Byrd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6390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Madison Doss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8249" y="605118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Lucy Ellis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8144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Belle Higgins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05838" y="191843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Emily </a:t>
            </a:r>
            <a:r>
              <a:rPr lang="en-US" dirty="0" err="1" smtClean="0"/>
              <a:t>Esneault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75733" y="191843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Georgia Jackson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5838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Kayla Farris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75733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Morgan Longmire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05838" y="422239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Katie </a:t>
            </a:r>
            <a:r>
              <a:rPr lang="en-US" dirty="0" err="1" smtClean="0"/>
              <a:t>Flesch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75733" y="422239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Sesalie</a:t>
            </a:r>
            <a:r>
              <a:rPr lang="en-US" dirty="0" smtClean="0"/>
              <a:t> </a:t>
            </a:r>
            <a:r>
              <a:rPr lang="en-US" dirty="0" err="1" smtClean="0"/>
              <a:t>Satterfeal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28249" y="550432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Hannah Garrison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8144" y="550432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Autumn Mitchell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34081" y="45720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Kailyn Moseley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403976" y="457200"/>
            <a:ext cx="1169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Elizabeth </a:t>
            </a:r>
            <a:r>
              <a:rPr lang="en-US" dirty="0" err="1" smtClean="0"/>
              <a:t>Westenhofer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34081" y="164502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Jay </a:t>
            </a:r>
            <a:r>
              <a:rPr lang="en-US" dirty="0" err="1" smtClean="0"/>
              <a:t>Pitsinger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03976" y="164501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Anna Kate </a:t>
            </a:r>
            <a:r>
              <a:rPr lang="en-US" dirty="0" err="1" smtClean="0"/>
              <a:t>Staup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4081" y="277457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Faith Robinson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3976" y="277457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Michelle Torres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34081" y="386379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Amelia </a:t>
            </a:r>
            <a:r>
              <a:rPr lang="en-US" dirty="0" err="1" smtClean="0"/>
              <a:t>Rosler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3976" y="386379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Nyobi</a:t>
            </a:r>
            <a:r>
              <a:rPr lang="en-US" dirty="0" smtClean="0"/>
              <a:t> Vance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34081" y="485215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Ryan Samples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3976" y="485214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Alize Smith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34081" y="584050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Jada Mahan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3976" y="584050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Flumensia</a:t>
            </a:r>
            <a:r>
              <a:rPr lang="en-US" dirty="0" smtClean="0"/>
              <a:t> </a:t>
            </a:r>
            <a:r>
              <a:rPr lang="en-US" dirty="0" err="1" smtClean="0"/>
              <a:t>Zamudio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04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4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Bo </a:t>
            </a:r>
            <a:r>
              <a:rPr lang="en-US" dirty="0" err="1" smtClean="0"/>
              <a:t>Dothard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459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Madeline Byrd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53" y="1940854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Ansley Joslin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6048" y="1940853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Erin Shelton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495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Maggie Wilson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6390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Neil </a:t>
            </a:r>
            <a:r>
              <a:rPr lang="en-US" dirty="0" err="1" smtClean="0"/>
              <a:t>Sheutz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8249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Maddie </a:t>
            </a:r>
            <a:r>
              <a:rPr lang="en-US" dirty="0" err="1" smtClean="0"/>
              <a:t>Cimino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8144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Calvin Byrd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05838" y="191843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Abby </a:t>
            </a:r>
            <a:r>
              <a:rPr lang="en-US" dirty="0" err="1" smtClean="0"/>
              <a:t>Dunford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75733" y="191843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Luke Morrell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5838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Jaylen Ingram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75733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Anna Fletcher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05838" y="422239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Bryan Flores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75733" y="422239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Ali </a:t>
            </a:r>
            <a:r>
              <a:rPr lang="en-US" dirty="0" err="1" smtClean="0"/>
              <a:t>Dahlman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28249" y="550432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 Fulcher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8144" y="550432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Jamie Archer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34081" y="45720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Hunter Barlow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403976" y="457200"/>
            <a:ext cx="1169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Amelia Bettencourt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34081" y="164502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Kayla White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03976" y="164501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Zachary Moore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4081" y="277457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Hannah Green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3976" y="277457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Matthew </a:t>
            </a:r>
            <a:r>
              <a:rPr lang="en-US" dirty="0" err="1" smtClean="0"/>
              <a:t>Huttula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34081" y="386379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Ashley Malone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3976" y="386379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Caleb Pruett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34081" y="485215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Sam Fulcher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3976" y="485214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Jamie Archer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34081" y="5840508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3976" y="5840507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56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4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Reagan Hall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459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Kyleigh Robertso</a:t>
            </a:r>
            <a:r>
              <a:rPr lang="en-US" dirty="0"/>
              <a:t>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6153" y="1940854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Ainsley Hill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6048" y="1940853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Caroline McBroom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495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Corasia</a:t>
            </a:r>
            <a:r>
              <a:rPr lang="en-US" dirty="0" smtClean="0"/>
              <a:t> Ward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6390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Austin Davis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8249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Chase Bledsoe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8144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Ignacio Carrera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05838" y="191843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Malcolm Locklear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75733" y="191843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Mason </a:t>
            </a:r>
            <a:r>
              <a:rPr lang="en-US" dirty="0" err="1" smtClean="0"/>
              <a:t>Stogner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5838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Flumensia</a:t>
            </a:r>
            <a:r>
              <a:rPr lang="en-US" dirty="0" smtClean="0"/>
              <a:t> </a:t>
            </a:r>
            <a:r>
              <a:rPr lang="en-US" dirty="0" err="1" smtClean="0"/>
              <a:t>Zamudio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75733" y="3070411"/>
            <a:ext cx="1169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Alondra </a:t>
            </a:r>
            <a:r>
              <a:rPr lang="en-US" dirty="0" err="1" smtClean="0"/>
              <a:t>Arocho</a:t>
            </a:r>
            <a:r>
              <a:rPr lang="en-US" dirty="0" smtClean="0"/>
              <a:t>-Feliciano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05838" y="422239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Ashanti Humphrey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75733" y="4222390"/>
            <a:ext cx="116989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Javen </a:t>
            </a:r>
            <a:r>
              <a:rPr lang="en-US" dirty="0" err="1" smtClean="0"/>
              <a:t>Similton</a:t>
            </a:r>
            <a:r>
              <a:rPr lang="en-US" dirty="0" smtClean="0"/>
              <a:t>-Willingham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28249" y="5504329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8144" y="550432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Devon Kennedy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34081" y="45720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Justin </a:t>
            </a:r>
            <a:r>
              <a:rPr lang="en-US" dirty="0" err="1" smtClean="0"/>
              <a:t>Acklin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403976" y="45720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Darrius Jones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34081" y="164502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D’Asia</a:t>
            </a:r>
            <a:r>
              <a:rPr lang="en-US" dirty="0" smtClean="0"/>
              <a:t> Epps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03976" y="164501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Cara Brand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4081" y="2774578"/>
            <a:ext cx="1169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Torrance McReynolds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3976" y="277457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Ta’Zeria</a:t>
            </a:r>
            <a:r>
              <a:rPr lang="en-US" dirty="0" smtClean="0"/>
              <a:t> Allen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34081" y="3863791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3976" y="3863790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34081" y="4852150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3976" y="485214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Micaiah</a:t>
            </a:r>
            <a:r>
              <a:rPr lang="en-US" dirty="0" smtClean="0"/>
              <a:t> Adams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34081" y="584050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Josh Stone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3976" y="5840507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8564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Darrius Jones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8459" y="605117"/>
            <a:ext cx="116989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Torrance </a:t>
            </a:r>
            <a:r>
              <a:rPr lang="en-US" dirty="0"/>
              <a:t>M</a:t>
            </a:r>
            <a:r>
              <a:rPr lang="en-US" dirty="0" smtClean="0"/>
              <a:t>cReynolds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96153" y="1940854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Mason </a:t>
            </a:r>
            <a:r>
              <a:rPr lang="en-US" dirty="0" err="1" smtClean="0"/>
              <a:t>Stogner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66048" y="1940853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Chase Bledsoe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6495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Malcolm Locklear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06390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Ignacio Carrera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28249" y="60511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D’Asia</a:t>
            </a:r>
            <a:r>
              <a:rPr lang="en-US" dirty="0" smtClean="0"/>
              <a:t> Epps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298144" y="60511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Flumensia</a:t>
            </a:r>
            <a:r>
              <a:rPr lang="en-US" dirty="0" smtClean="0"/>
              <a:t> </a:t>
            </a:r>
            <a:r>
              <a:rPr lang="en-US" dirty="0" err="1" smtClean="0"/>
              <a:t>Zamudio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05838" y="1918432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Regan Hall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75733" y="191843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Ainsley Hill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5838" y="3070412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Kyleigh Robertson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75733" y="307041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Caroline McBroom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05838" y="422239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Micaiah</a:t>
            </a:r>
            <a:r>
              <a:rPr lang="en-US" dirty="0" smtClean="0"/>
              <a:t> Adams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75733" y="4222390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28249" y="5504329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8144" y="5504328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234081" y="457201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Ashanti Humphrey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403976" y="45720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Ta’Zeria</a:t>
            </a:r>
            <a:r>
              <a:rPr lang="en-US" dirty="0" smtClean="0"/>
              <a:t> Allen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234081" y="164502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Cara Brand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403976" y="1645019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Corasia</a:t>
            </a:r>
            <a:r>
              <a:rPr lang="en-US" dirty="0" smtClean="0"/>
              <a:t> Ward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234081" y="2774578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Justin </a:t>
            </a:r>
            <a:r>
              <a:rPr lang="en-US" dirty="0" err="1" smtClean="0"/>
              <a:t>Acklin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403976" y="2774577"/>
            <a:ext cx="1169895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Javen </a:t>
            </a:r>
            <a:r>
              <a:rPr lang="en-US" dirty="0" err="1" smtClean="0"/>
              <a:t>Similton</a:t>
            </a:r>
            <a:r>
              <a:rPr lang="en-US" dirty="0" smtClean="0"/>
              <a:t>-Willingham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234081" y="3863791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403976" y="3863790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Devon Kennedy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234081" y="4852150"/>
            <a:ext cx="11698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403976" y="4852149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8234081" y="5840508"/>
            <a:ext cx="1169895" cy="7126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403976" y="5840507"/>
            <a:ext cx="116989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Josh Stone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83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342</Words>
  <Application>Microsoft Office PowerPoint</Application>
  <PresentationFormat>Widescreen</PresentationFormat>
  <Paragraphs>169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McQueen, Rebecca</dc:creator>
  <cp:lastModifiedBy>McQueen, Rebecca</cp:lastModifiedBy>
  <cp:revision>12</cp:revision>
  <dcterms:created xsi:type="dcterms:W3CDTF">2016-01-04T16:32:33Z</dcterms:created>
  <dcterms:modified xsi:type="dcterms:W3CDTF">2016-01-04T19:58:10Z</dcterms:modified>
</cp:coreProperties>
</file>